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resh Muthusamy" initials="SM" lastIdx="1" clrIdx="0">
    <p:extLst>
      <p:ext uri="{19B8F6BF-5375-455C-9EA6-DF929625EA0E}">
        <p15:presenceInfo xmlns:p15="http://schemas.microsoft.com/office/powerpoint/2012/main" userId="Suresh Muthusam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CF9BA-9B30-41C8-9566-50778BC6B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72841-2B2A-4F62-9CDD-F92DA5BE8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102E9-DBAB-44C5-95EC-65A247F8E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C99B5E-2EA2-4811-AC33-D4C72AAB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4CBB7-FE5C-4321-A4AD-A126DEBD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700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98A13-C73C-47BC-A1C7-E48C0054F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199CC-41BB-4AED-B0FA-4A82BE242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1BF02-5CF6-4FAF-AEB5-78824D48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2E1FB-DE53-437C-BF69-395A085E3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086B3-13EA-4A2D-A746-702ACCD3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000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8268A4-235A-4FE9-8E6F-35806FE3FE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714267-4E83-4549-A3EF-3ED756218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0C007-21E1-4F10-A362-248B8538E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755A8-FA22-4EE7-AF60-BEB83E81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42BA7-4E7C-4DED-B1E2-E42ED5DD1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1405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9B3D2-BAE8-4F92-9644-C9E1877BE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0A2FB-0AFB-4247-B98D-F7FC2009B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5522E-06D4-43F9-896E-453DE1B85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BB620-A183-440B-BBCD-01CAFB61A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0A9E7-DA97-45AF-BEEF-49E89C098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900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3BC3-932D-429D-A2B2-4E92F1C41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DB720-1240-471D-9C41-F1D10C5DD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18124-7029-4863-9087-02211605F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4DA3F-37E4-4507-821E-3FDCB31C2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FBFD0-95D1-45CC-BCB8-03A6747E1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474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20236-2545-43E8-ABA5-F895760D1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EE93-3B1A-4B14-A37A-4DFFC9DFA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642614-383B-4F5F-A72D-FD2E8C7E6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9B4A01-B6AE-4ED7-AE99-11B6DEBFB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7AF94-36D4-45AA-9339-0469F667E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18083-DB9A-43D0-B888-368B1C10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980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AE855-3E30-4967-B583-60758212C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940F4-FE93-460E-AAA0-1715AF4C1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7E9E1-F5D1-45E6-863B-DF4036494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53C8-00A1-4B4A-82F1-F8368B712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A84A89-B0E1-4FDA-BE51-92D3D7E4B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11D932-3525-4BD9-9462-DC9BAD389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3B9F0D-467C-4501-BF23-524AE9D8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52FF24-77E3-4B3C-A79E-E38D7CAB8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848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1A979-2A62-408D-B476-94B7D65E1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CB0F2F-57A7-451C-86A0-4673FFF0A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C653F1-33AF-4269-B356-E2996704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206752-DC88-4FC7-8E9B-FCE3832E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866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4FCB27-3DD0-42BC-9C9A-7000D8220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F36DFA-9E1B-4C01-88E6-EFAAC6D55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ECD7C-A0E2-4388-9379-5B602026A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703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5D89-1B7D-4B1E-BDD6-1BEE5DE4C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B3C17-8A32-4F32-AB33-B64E00741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74081-BEA0-474B-B883-A515885B8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CA7BB-C7B9-4279-A865-2F93D3936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82D75-7637-456D-9972-557F09E9C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F482D-CA6A-4289-88F3-65320980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381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B7632-3FC8-41B9-A999-A27A816B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190A2-3CF5-45AC-8722-C89D039C30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858D7-7F09-4131-B58B-73942334D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8320C-F9BA-4E48-976E-0622FED9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5FAB4-CC86-40CF-A7E6-65FA56ED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48C72-DAD8-4122-80CB-2573F576E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617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41CFD7-FBA4-4026-94E7-061921870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9A9F8-ACE3-448B-A223-6D448F33B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863D9-9C5F-4E76-BA7B-2781A1285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C14C7-D67F-49EE-BA8F-7135BFFB19AE}" type="datetimeFigureOut">
              <a:rPr lang="en-MY" smtClean="0"/>
              <a:t>1/9/2020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76A48-E3C3-46E4-8B1B-E2878513A9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30D87-F494-4820-A24B-3582A9FF6E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2EF0A-7833-40E1-868A-7F4127E34CA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966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5C8EF-9E52-446A-A0DE-EB1D1C7ADE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JavaFX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94973-ED42-44F7-9FE4-BEB6C311A2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Let us know JavaFX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3715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07E8D-6B01-4077-8A57-36A2C244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JavaFX UI Controls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3D62D-A08E-4D96-B020-21F8EC437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Controls</a:t>
            </a:r>
          </a:p>
          <a:p>
            <a:pPr lvl="2"/>
            <a:r>
              <a:rPr lang="en-MY" dirty="0"/>
              <a:t>Label</a:t>
            </a:r>
          </a:p>
          <a:p>
            <a:pPr lvl="2"/>
            <a:r>
              <a:rPr lang="en-MY" dirty="0"/>
              <a:t>Button</a:t>
            </a:r>
          </a:p>
          <a:p>
            <a:pPr lvl="2"/>
            <a:r>
              <a:rPr lang="en-MY" dirty="0"/>
              <a:t>RadioButton</a:t>
            </a:r>
          </a:p>
          <a:p>
            <a:pPr lvl="2"/>
            <a:r>
              <a:rPr lang="en-MY" dirty="0"/>
              <a:t>CheckBox</a:t>
            </a:r>
          </a:p>
          <a:p>
            <a:pPr lvl="2"/>
            <a:r>
              <a:rPr lang="en-MY" dirty="0"/>
              <a:t>TextField</a:t>
            </a:r>
          </a:p>
          <a:p>
            <a:pPr lvl="2"/>
            <a:r>
              <a:rPr lang="en-MY" dirty="0"/>
              <a:t>PasswordField </a:t>
            </a:r>
          </a:p>
          <a:p>
            <a:pPr lvl="2"/>
            <a:r>
              <a:rPr lang="en-MY" dirty="0"/>
              <a:t>ToolTip </a:t>
            </a:r>
          </a:p>
          <a:p>
            <a:pPr lvl="2"/>
            <a:r>
              <a:rPr lang="en-MY" dirty="0"/>
              <a:t>etc…..</a:t>
            </a:r>
          </a:p>
        </p:txBody>
      </p:sp>
    </p:spTree>
    <p:extLst>
      <p:ext uri="{BB962C8B-B14F-4D97-AF65-F5344CB8AC3E}">
        <p14:creationId xmlns:p14="http://schemas.microsoft.com/office/powerpoint/2010/main" val="312031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6A366-1EF6-4C4E-8B84-058DD6F1D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JavaFX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83977-C3C0-4C20-84AF-01BFDCF9B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Types of charts</a:t>
            </a:r>
          </a:p>
          <a:p>
            <a:pPr lvl="2"/>
            <a:r>
              <a:rPr lang="en-MY" dirty="0"/>
              <a:t>Bar Chart</a:t>
            </a:r>
          </a:p>
          <a:p>
            <a:pPr lvl="2"/>
            <a:r>
              <a:rPr lang="en-MY" dirty="0"/>
              <a:t>Pie Chart</a:t>
            </a:r>
          </a:p>
          <a:p>
            <a:pPr lvl="2"/>
            <a:r>
              <a:rPr lang="en-MY" dirty="0"/>
              <a:t>Line Chart</a:t>
            </a:r>
          </a:p>
          <a:p>
            <a:pPr lvl="2"/>
            <a:r>
              <a:rPr lang="en-MY" dirty="0"/>
              <a:t>Area Chart</a:t>
            </a:r>
          </a:p>
          <a:p>
            <a:pPr lvl="2"/>
            <a:r>
              <a:rPr lang="en-MY" dirty="0"/>
              <a:t>Etc…</a:t>
            </a:r>
            <a:br>
              <a:rPr lang="en-MY" dirty="0"/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51631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4FADE61-16F0-4915-B8F6-950456C83570}"/>
              </a:ext>
            </a:extLst>
          </p:cNvPr>
          <p:cNvSpPr/>
          <p:nvPr/>
        </p:nvSpPr>
        <p:spPr>
          <a:xfrm>
            <a:off x="3286539" y="2898913"/>
            <a:ext cx="5618921" cy="10601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Thank you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3711723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CD0F2-2190-4361-98EF-310735E20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0E5FC-54CD-4AAE-90B3-AA9A2ED42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MY" dirty="0"/>
              <a:t>JavaFX is a Java library that is used to develop Desktop applications.</a:t>
            </a:r>
          </a:p>
          <a:p>
            <a:pPr marL="0" indent="0">
              <a:lnSpc>
                <a:spcPct val="150000"/>
              </a:lnSpc>
              <a:buNone/>
            </a:pPr>
            <a:endParaRPr lang="en-MY" dirty="0"/>
          </a:p>
          <a:p>
            <a:pPr>
              <a:lnSpc>
                <a:spcPct val="100000"/>
              </a:lnSpc>
            </a:pPr>
            <a:r>
              <a:rPr lang="en-MY" dirty="0"/>
              <a:t>The applications built in JavaFX, can run on multiple platforms including Web, Mobile and Desktops.</a:t>
            </a:r>
          </a:p>
          <a:p>
            <a:pPr>
              <a:lnSpc>
                <a:spcPct val="100000"/>
              </a:lnSpc>
            </a:pPr>
            <a:endParaRPr lang="en-MY" dirty="0"/>
          </a:p>
          <a:p>
            <a:pPr>
              <a:lnSpc>
                <a:spcPct val="100000"/>
              </a:lnSpc>
            </a:pPr>
            <a:r>
              <a:rPr lang="en-MY" dirty="0"/>
              <a:t>It is lightweight and hardware accelerated. It supports various operating systems including Windows, Linux and Mac OS.</a:t>
            </a:r>
          </a:p>
        </p:txBody>
      </p:sp>
    </p:spTree>
    <p:extLst>
      <p:ext uri="{BB962C8B-B14F-4D97-AF65-F5344CB8AC3E}">
        <p14:creationId xmlns:p14="http://schemas.microsoft.com/office/powerpoint/2010/main" val="2710960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669BD-A15C-47A3-A15D-29177C3A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 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1944B-E3D3-4E8B-A917-BECD0E7C4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Installing Java8.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dirty="0"/>
              <a:t>IDE(IntelliJ (or) NetBeans).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dirty="0"/>
              <a:t>JavaFX will be present inbuilt. At some case we have to install manually.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dirty="0"/>
              <a:t>It is better to build project with </a:t>
            </a:r>
            <a:r>
              <a:rPr lang="en-MY" b="1" dirty="0"/>
              <a:t>MAVEN </a:t>
            </a:r>
            <a:r>
              <a:rPr lang="en-MY" dirty="0"/>
              <a:t>at initial stage itself.</a:t>
            </a:r>
            <a:br>
              <a:rPr lang="en-MY" dirty="0"/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54188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BE4E-8D8E-436E-8CB0-8C5327E91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Technologies To Know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A61D5-21EA-443B-9291-93280BA74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Standard Edition(Java Version 1.8.0)</a:t>
            </a:r>
          </a:p>
          <a:p>
            <a:pPr marL="0" indent="0">
              <a:buNone/>
            </a:pPr>
            <a:endParaRPr lang="en-US" dirty="0"/>
          </a:p>
          <a:p>
            <a:r>
              <a:rPr lang="en-MY" b="1" dirty="0"/>
              <a:t>FXML – </a:t>
            </a:r>
            <a:r>
              <a:rPr lang="en-MY" dirty="0"/>
              <a:t>FXML is a HTML like declarative markup language. The sole purpose of this language is to define a user Interface.</a:t>
            </a:r>
          </a:p>
          <a:p>
            <a:endParaRPr lang="en-MY" dirty="0"/>
          </a:p>
          <a:p>
            <a:r>
              <a:rPr lang="en-MY" b="1" dirty="0"/>
              <a:t>Scene Builder – </a:t>
            </a:r>
            <a:r>
              <a:rPr lang="en-MY" dirty="0"/>
              <a:t>It is an application provided by JavaFX, will have the feature of drag and drop controllers and containers.</a:t>
            </a:r>
          </a:p>
          <a:p>
            <a:endParaRPr lang="en-MY" dirty="0"/>
          </a:p>
          <a:p>
            <a:r>
              <a:rPr lang="en-MY" b="1" dirty="0"/>
              <a:t>CSS – </a:t>
            </a:r>
            <a:r>
              <a:rPr lang="en-MY" dirty="0"/>
              <a:t>For Styling the application.</a:t>
            </a:r>
          </a:p>
        </p:txBody>
      </p:sp>
    </p:spTree>
    <p:extLst>
      <p:ext uri="{BB962C8B-B14F-4D97-AF65-F5344CB8AC3E}">
        <p14:creationId xmlns:p14="http://schemas.microsoft.com/office/powerpoint/2010/main" val="1051246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0D0DA-0671-4537-9D49-5550186D0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Packages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A5371-20E6-4DDD-9D4C-9BDB6F9FD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MY" b="1" dirty="0"/>
              <a:t>javafx.application - </a:t>
            </a:r>
            <a:r>
              <a:rPr lang="en-MY" dirty="0"/>
              <a:t>Responsible for the JavaFX application life cycle.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b="1" dirty="0"/>
              <a:t>javafx.stage</a:t>
            </a:r>
            <a:r>
              <a:rPr lang="en-MY" dirty="0"/>
              <a:t> </a:t>
            </a:r>
            <a:r>
              <a:rPr lang="en-MY" b="1" dirty="0"/>
              <a:t>-</a:t>
            </a:r>
            <a:r>
              <a:rPr lang="en-MY" dirty="0"/>
              <a:t>This package holds the top level container classes for JavaFX application.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b="1" dirty="0"/>
              <a:t>javafx.scene</a:t>
            </a:r>
            <a:r>
              <a:rPr lang="en-MY" dirty="0"/>
              <a:t> − This package provides classes and interfaces to support the scene graph. 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b="1" dirty="0"/>
              <a:t>javafx.css</a:t>
            </a:r>
            <a:r>
              <a:rPr lang="en-MY" dirty="0"/>
              <a:t> − Contains classes to add CSS–like styling to JavaFX GUI applications.</a:t>
            </a:r>
          </a:p>
          <a:p>
            <a:pPr marL="0" indent="0">
              <a:buNone/>
            </a:pPr>
            <a:endParaRPr lang="en-MY" dirty="0"/>
          </a:p>
          <a:p>
            <a:r>
              <a:rPr lang="en-MY" b="1" dirty="0"/>
              <a:t>javafx.event</a:t>
            </a:r>
            <a:r>
              <a:rPr lang="en-MY" dirty="0"/>
              <a:t> − Contains classes and interfaces to deliver and handle JavaFX events.</a:t>
            </a:r>
          </a:p>
        </p:txBody>
      </p:sp>
    </p:spTree>
    <p:extLst>
      <p:ext uri="{BB962C8B-B14F-4D97-AF65-F5344CB8AC3E}">
        <p14:creationId xmlns:p14="http://schemas.microsoft.com/office/powerpoint/2010/main" val="360122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BD203-CE33-4AA2-8708-4EE4D8EC9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JavaFX Application Structure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8FC8E-8F09-44E3-A52E-A348706EA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MY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CE3998-F234-4693-891B-F9409F097492}"/>
              </a:ext>
            </a:extLst>
          </p:cNvPr>
          <p:cNvSpPr/>
          <p:nvPr/>
        </p:nvSpPr>
        <p:spPr>
          <a:xfrm>
            <a:off x="3803373" y="1967085"/>
            <a:ext cx="4638262" cy="420987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BA7DC0-1EFF-4043-976C-38EDAE51CCAF}"/>
              </a:ext>
            </a:extLst>
          </p:cNvPr>
          <p:cNvSpPr/>
          <p:nvPr/>
        </p:nvSpPr>
        <p:spPr>
          <a:xfrm>
            <a:off x="5108713" y="2067339"/>
            <a:ext cx="1974574" cy="2650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Stage</a:t>
            </a:r>
            <a:endParaRPr lang="en-MY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0EBDD8D-AD89-48D1-8129-C5C7FB6C2402}"/>
              </a:ext>
            </a:extLst>
          </p:cNvPr>
          <p:cNvSpPr/>
          <p:nvPr/>
        </p:nvSpPr>
        <p:spPr>
          <a:xfrm>
            <a:off x="4147931" y="2610677"/>
            <a:ext cx="3962400" cy="327328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58D669-9D97-4A1C-97D9-D3D3C0D51DC4}"/>
              </a:ext>
            </a:extLst>
          </p:cNvPr>
          <p:cNvSpPr/>
          <p:nvPr/>
        </p:nvSpPr>
        <p:spPr>
          <a:xfrm>
            <a:off x="5108713" y="2744925"/>
            <a:ext cx="1974574" cy="2650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Scene</a:t>
            </a:r>
            <a:endParaRPr lang="en-MY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1F9F088-3A2B-493F-8C82-0D0A5CD25B55}"/>
              </a:ext>
            </a:extLst>
          </p:cNvPr>
          <p:cNvSpPr/>
          <p:nvPr/>
        </p:nvSpPr>
        <p:spPr>
          <a:xfrm>
            <a:off x="4351682" y="3151429"/>
            <a:ext cx="3513483" cy="24409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A61ED1-FE1F-480B-8DE0-FE36DE5D3DB8}"/>
              </a:ext>
            </a:extLst>
          </p:cNvPr>
          <p:cNvSpPr/>
          <p:nvPr/>
        </p:nvSpPr>
        <p:spPr>
          <a:xfrm>
            <a:off x="5108713" y="3280673"/>
            <a:ext cx="1974574" cy="2650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Scene Graph</a:t>
            </a:r>
            <a:endParaRPr lang="en-MY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8B7A38-0A7E-46AA-B283-82028B2B2780}"/>
              </a:ext>
            </a:extLst>
          </p:cNvPr>
          <p:cNvSpPr/>
          <p:nvPr/>
        </p:nvSpPr>
        <p:spPr>
          <a:xfrm>
            <a:off x="5417239" y="3882887"/>
            <a:ext cx="1357521" cy="30642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Root Node</a:t>
            </a:r>
            <a:endParaRPr lang="en-MY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B1D3010-0735-41E8-A367-EB080BF5B930}"/>
              </a:ext>
            </a:extLst>
          </p:cNvPr>
          <p:cNvSpPr/>
          <p:nvPr/>
        </p:nvSpPr>
        <p:spPr>
          <a:xfrm>
            <a:off x="5345799" y="4423639"/>
            <a:ext cx="1473892" cy="3503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Branch Node</a:t>
            </a:r>
            <a:endParaRPr lang="en-MY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BEA60C-2E79-4F48-B1EC-B572B3A07BCC}"/>
              </a:ext>
            </a:extLst>
          </p:cNvPr>
          <p:cNvSpPr/>
          <p:nvPr/>
        </p:nvSpPr>
        <p:spPr>
          <a:xfrm>
            <a:off x="5417238" y="5047143"/>
            <a:ext cx="1357520" cy="3503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Leaf Node</a:t>
            </a:r>
            <a:endParaRPr lang="en-MY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E1373FC-D317-4EC8-ADD2-E3D018A13889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 flipH="1">
            <a:off x="6082745" y="4189309"/>
            <a:ext cx="13255" cy="23433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3A76A6-70EF-425F-A23C-69AD84B7BD1B}"/>
              </a:ext>
            </a:extLst>
          </p:cNvPr>
          <p:cNvCxnSpPr>
            <a:cxnSpLocks/>
          </p:cNvCxnSpPr>
          <p:nvPr/>
        </p:nvCxnSpPr>
        <p:spPr>
          <a:xfrm>
            <a:off x="6082745" y="4774025"/>
            <a:ext cx="0" cy="27829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50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9BF18-9E9E-4F4A-9204-CAF7AAA5B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JavaFX Application Structure Continuation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A3500-25BB-4E37-9878-B16011090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b="1" dirty="0"/>
              <a:t>Stage</a:t>
            </a:r>
            <a:r>
              <a:rPr lang="en-MY" dirty="0"/>
              <a:t> - A stage (a window) contains all the objects of a JavaFX application. It is represented by </a:t>
            </a:r>
            <a:r>
              <a:rPr lang="en-MY" b="1" dirty="0"/>
              <a:t>Stage</a:t>
            </a:r>
            <a:r>
              <a:rPr lang="en-MY" dirty="0"/>
              <a:t> class of the package </a:t>
            </a:r>
            <a:r>
              <a:rPr lang="en-MY" b="1" dirty="0"/>
              <a:t>javafx.stage.</a:t>
            </a:r>
          </a:p>
          <a:p>
            <a:endParaRPr lang="en-MY" b="1" dirty="0"/>
          </a:p>
          <a:p>
            <a:r>
              <a:rPr lang="en-MY" b="1" dirty="0"/>
              <a:t>Scene</a:t>
            </a:r>
            <a:r>
              <a:rPr lang="en-MY" dirty="0"/>
              <a:t> - A scene represents the physical contents of a JavaFX application. It contains all the contents of a scene graph.</a:t>
            </a:r>
          </a:p>
          <a:p>
            <a:endParaRPr lang="en-MY" dirty="0"/>
          </a:p>
          <a:p>
            <a:r>
              <a:rPr lang="en-MY" b="1" dirty="0"/>
              <a:t>Scene Graph and Nodes </a:t>
            </a:r>
            <a:r>
              <a:rPr lang="en-MY" dirty="0"/>
              <a:t>- The </a:t>
            </a:r>
            <a:r>
              <a:rPr lang="en-MY" b="1" dirty="0"/>
              <a:t>Node</a:t>
            </a:r>
            <a:r>
              <a:rPr lang="en-MY" dirty="0"/>
              <a:t> Class of the package </a:t>
            </a:r>
            <a:r>
              <a:rPr lang="en-MY" b="1" dirty="0"/>
              <a:t>javafx.scene</a:t>
            </a:r>
            <a:r>
              <a:rPr lang="en-MY" dirty="0"/>
              <a:t> represents a node in JavaFX, this class is the super class of all the nodes.</a:t>
            </a:r>
          </a:p>
          <a:p>
            <a:endParaRPr lang="en-MY" dirty="0"/>
          </a:p>
          <a:p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84989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28BD9-0385-4988-8914-7833AD588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Creating a JavaFX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300A8-48C1-41B6-BE06-B5682F4D2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b="1" dirty="0"/>
              <a:t>Application Class</a:t>
            </a:r>
            <a:r>
              <a:rPr lang="en-MY" dirty="0"/>
              <a:t> </a:t>
            </a:r>
            <a:r>
              <a:rPr lang="en-MY" b="1" dirty="0"/>
              <a:t>-</a:t>
            </a:r>
            <a:r>
              <a:rPr lang="en-MY" dirty="0"/>
              <a:t> The </a:t>
            </a:r>
            <a:r>
              <a:rPr lang="en-MY" b="1" dirty="0"/>
              <a:t>Application</a:t>
            </a:r>
            <a:r>
              <a:rPr lang="en-MY" dirty="0"/>
              <a:t> class of the package </a:t>
            </a:r>
            <a:r>
              <a:rPr lang="en-MY" b="1" dirty="0"/>
              <a:t>javafx.application</a:t>
            </a:r>
            <a:r>
              <a:rPr lang="en-MY" dirty="0"/>
              <a:t> is the entry point of the application in JavaFX.</a:t>
            </a:r>
          </a:p>
          <a:p>
            <a:r>
              <a:rPr lang="en-MY" dirty="0"/>
              <a:t>We need to instantiate the Application class and implement its abstract method </a:t>
            </a:r>
            <a:r>
              <a:rPr lang="en-MY" b="1" dirty="0"/>
              <a:t>start()</a:t>
            </a:r>
            <a:r>
              <a:rPr lang="en-MY" dirty="0"/>
              <a:t>.</a:t>
            </a:r>
          </a:p>
          <a:p>
            <a:r>
              <a:rPr lang="en-MY" dirty="0"/>
              <a:t>In the </a:t>
            </a:r>
            <a:r>
              <a:rPr lang="en-MY" b="1" dirty="0"/>
              <a:t>main</a:t>
            </a:r>
            <a:r>
              <a:rPr lang="en-MY" dirty="0"/>
              <a:t> method, you have to launch the application using the </a:t>
            </a:r>
            <a:r>
              <a:rPr lang="en-MY" b="1" dirty="0"/>
              <a:t>launch()</a:t>
            </a:r>
            <a:r>
              <a:rPr lang="en-MY" dirty="0"/>
              <a:t> method. This method internally calls the </a:t>
            </a:r>
            <a:r>
              <a:rPr lang="en-MY" b="1" dirty="0"/>
              <a:t>start()</a:t>
            </a:r>
            <a:r>
              <a:rPr lang="en-MY" dirty="0"/>
              <a:t> method of the Application class.</a:t>
            </a:r>
            <a:br>
              <a:rPr lang="en-MY" dirty="0"/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50563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04807-1727-48DC-90EC-2F12BA090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JavaFX Layouts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B1EB4-7676-4F57-BDA8-47B1116AB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Layout Classes</a:t>
            </a:r>
          </a:p>
          <a:p>
            <a:pPr lvl="2"/>
            <a:r>
              <a:rPr lang="en-MY" dirty="0"/>
              <a:t>BorderPane</a:t>
            </a:r>
          </a:p>
          <a:p>
            <a:pPr lvl="2"/>
            <a:r>
              <a:rPr lang="en-MY" dirty="0"/>
              <a:t>FlowPane</a:t>
            </a:r>
          </a:p>
          <a:p>
            <a:pPr lvl="2"/>
            <a:r>
              <a:rPr lang="en-MY" dirty="0"/>
              <a:t>GridPane</a:t>
            </a:r>
          </a:p>
          <a:p>
            <a:pPr lvl="2"/>
            <a:r>
              <a:rPr lang="en-MY" dirty="0"/>
              <a:t>Hbox</a:t>
            </a:r>
          </a:p>
          <a:p>
            <a:pPr lvl="2"/>
            <a:r>
              <a:rPr lang="en-MY" dirty="0"/>
              <a:t>Pane</a:t>
            </a:r>
          </a:p>
          <a:p>
            <a:pPr lvl="2"/>
            <a:r>
              <a:rPr lang="en-MY" dirty="0"/>
              <a:t>StackPane</a:t>
            </a:r>
          </a:p>
          <a:p>
            <a:pPr lvl="2"/>
            <a:r>
              <a:rPr lang="en-MY" dirty="0"/>
              <a:t>Vbox</a:t>
            </a:r>
          </a:p>
          <a:p>
            <a:pPr lvl="2"/>
            <a:r>
              <a:rPr lang="en-MY" dirty="0"/>
              <a:t>ScrollPane</a:t>
            </a:r>
          </a:p>
          <a:p>
            <a:pPr lvl="2"/>
            <a:r>
              <a:rPr lang="en-MY" dirty="0"/>
              <a:t>AnchorPane</a:t>
            </a:r>
          </a:p>
        </p:txBody>
      </p:sp>
    </p:spTree>
    <p:extLst>
      <p:ext uri="{BB962C8B-B14F-4D97-AF65-F5344CB8AC3E}">
        <p14:creationId xmlns:p14="http://schemas.microsoft.com/office/powerpoint/2010/main" val="3921838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457</Words>
  <Application>Microsoft Office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JavaFX</vt:lpstr>
      <vt:lpstr>Introduction</vt:lpstr>
      <vt:lpstr>Prerequisites </vt:lpstr>
      <vt:lpstr>Technologies To Know</vt:lpstr>
      <vt:lpstr>Important Packages</vt:lpstr>
      <vt:lpstr>JavaFX Application Structure</vt:lpstr>
      <vt:lpstr>JavaFX Application Structure Continuation</vt:lpstr>
      <vt:lpstr>Creating a JavaFX Application</vt:lpstr>
      <vt:lpstr>JavaFX Layouts</vt:lpstr>
      <vt:lpstr>JavaFX UI Controls</vt:lpstr>
      <vt:lpstr>JavaFX Charts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JavaFX</dc:title>
  <dc:creator>Suresh Muthusamy</dc:creator>
  <cp:lastModifiedBy>Suresh Muthusamy</cp:lastModifiedBy>
  <cp:revision>63</cp:revision>
  <dcterms:created xsi:type="dcterms:W3CDTF">2020-09-01T02:13:12Z</dcterms:created>
  <dcterms:modified xsi:type="dcterms:W3CDTF">2020-09-01T04:17:05Z</dcterms:modified>
</cp:coreProperties>
</file>